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4"/>
  </p:notesMasterIdLst>
  <p:sldIdLst>
    <p:sldId id="266" r:id="rId5"/>
    <p:sldId id="257" r:id="rId6"/>
    <p:sldId id="258" r:id="rId7"/>
    <p:sldId id="272" r:id="rId8"/>
    <p:sldId id="269" r:id="rId9"/>
    <p:sldId id="267" r:id="rId10"/>
    <p:sldId id="270" r:id="rId11"/>
    <p:sldId id="271" r:id="rId12"/>
    <p:sldId id="268" r:id="rId13"/>
  </p:sldIdLst>
  <p:sldSz cx="12192000" cy="6858000"/>
  <p:notesSz cx="6858000" cy="9144000"/>
  <p:embeddedFontLst>
    <p:embeddedFont>
      <p:font typeface="SamsungOne 800C" panose="020B0906030303020204" charset="0"/>
      <p:bold r:id="rId15"/>
    </p:embeddedFont>
    <p:embeddedFont>
      <p:font typeface="SamsungOne 450C" panose="020B0506030303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01.06.2021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Insomnia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Игра в жанре текстовый </a:t>
            </a:r>
            <a:r>
              <a:rPr lang="ru-RU" dirty="0" err="1" smtClean="0"/>
              <a:t>квест</a:t>
            </a:r>
            <a:r>
              <a:rPr lang="ru-RU" dirty="0" smtClean="0"/>
              <a:t>, выполненная в качестве выпускного проекта </a:t>
            </a:r>
            <a:r>
              <a:rPr lang="en-US" dirty="0" smtClean="0"/>
              <a:t>IT </a:t>
            </a:r>
            <a:r>
              <a:rPr lang="ru-RU" dirty="0" smtClean="0"/>
              <a:t>Школы </a:t>
            </a:r>
            <a:r>
              <a:rPr lang="en-US" dirty="0" smtClean="0"/>
              <a:t>Samsung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01.06.2021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9258300" cy="690563"/>
          </a:xfrm>
        </p:spPr>
        <p:txBody>
          <a:bodyPr/>
          <a:lstStyle/>
          <a:p>
            <a:r>
              <a:rPr lang="ru-RU" dirty="0" smtClean="0"/>
              <a:t>Информация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57881" y="1787611"/>
            <a:ext cx="8600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Проект выполнялся учениками </a:t>
            </a:r>
            <a:r>
              <a:rPr lang="en-US" dirty="0" smtClean="0"/>
              <a:t>IT </a:t>
            </a:r>
            <a:r>
              <a:rPr lang="ru-RU" dirty="0" smtClean="0"/>
              <a:t>Школы </a:t>
            </a:r>
            <a:r>
              <a:rPr lang="en-US" dirty="0" smtClean="0"/>
              <a:t>Samsung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r>
              <a:rPr lang="ru-RU" dirty="0" err="1" smtClean="0"/>
              <a:t>Андрияко</a:t>
            </a:r>
            <a:r>
              <a:rPr lang="ru-RU" dirty="0" smtClean="0"/>
              <a:t> Антоном и Крючковым Даниилом</a:t>
            </a:r>
          </a:p>
          <a:p>
            <a:r>
              <a:rPr lang="ru-RU" dirty="0" smtClean="0"/>
              <a:t>Проект выполнялся на </a:t>
            </a:r>
            <a:r>
              <a:rPr lang="en-US" dirty="0" smtClean="0"/>
              <a:t>Java</a:t>
            </a:r>
            <a:endParaRPr lang="ru-RU" dirty="0" smtClean="0"/>
          </a:p>
          <a:p>
            <a:r>
              <a:rPr lang="ru-RU" dirty="0" smtClean="0"/>
              <a:t>Сюжет для текстового </a:t>
            </a:r>
            <a:r>
              <a:rPr lang="ru-RU" dirty="0" err="1" smtClean="0"/>
              <a:t>квеста</a:t>
            </a:r>
            <a:r>
              <a:rPr lang="ru-RU" dirty="0" smtClean="0"/>
              <a:t> был написан самостоятельно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Предлагаем вам посмотреть видео с приложением</a:t>
            </a:r>
            <a:endParaRPr lang="ru-RU" dirty="0"/>
          </a:p>
        </p:txBody>
      </p:sp>
      <p:pic>
        <p:nvPicPr>
          <p:cNvPr id="4" name="Screen_Recording_20210604-221324_My Applic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8431" y="1624212"/>
            <a:ext cx="2225287" cy="48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306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87395" y="1548714"/>
            <a:ext cx="782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 запуске игры мы попадаем в главное меню с возможностью начать игру.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94" y="2088636"/>
            <a:ext cx="2398228" cy="426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466334"/>
            <a:ext cx="9835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На данный момент реализована только малая часть того, что планируется сделать т.к. проект мы планируем продолжать, а именно вывод самого повествования с возможностью выбора того или иного действия в определенных местах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2716749"/>
            <a:ext cx="2428875" cy="398666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202" y="2731876"/>
            <a:ext cx="2382922" cy="397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578444"/>
            <a:ext cx="80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В дальнейшем планируется реализация таких механик как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инвентарь, бой, сохранение.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295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Благодарности </a:t>
            </a:r>
            <a:endParaRPr lang="ru-RU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441622"/>
            <a:ext cx="8031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Хотелось бы выразить общую благодарность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IT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Школе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Samsung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 за бесплатное обучение на высоком уровне и в частности нашему преподавателю Рудину Павлу Игоревичу за понятное и интересное объяснение материала и за готовность помочь и дать обратную связь в любое время.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6973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09" y="1608116"/>
            <a:ext cx="2479652" cy="3795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95135" y="3089189"/>
            <a:ext cx="8254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2">
                    <a:lumMod val="10000"/>
                  </a:schemeClr>
                </a:solidFill>
              </a:rPr>
              <a:t>Спасибо за внимание</a:t>
            </a:r>
            <a:endParaRPr lang="ru-RU" sz="4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4547</TotalTime>
  <Words>160</Words>
  <Application>Microsoft Office PowerPoint</Application>
  <PresentationFormat>Широкоэкранный</PresentationFormat>
  <Paragraphs>24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SamsungOne 800C</vt:lpstr>
      <vt:lpstr>SamsungOne 450C</vt:lpstr>
      <vt:lpstr>Arial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Insomnia</vt:lpstr>
      <vt:lpstr>Информация</vt:lpstr>
      <vt:lpstr>Предлагаем вам посмотреть видео с приложением</vt:lpstr>
      <vt:lpstr>Игра</vt:lpstr>
      <vt:lpstr>Игра</vt:lpstr>
      <vt:lpstr>Игра</vt:lpstr>
      <vt:lpstr>Благодарности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Admin</cp:lastModifiedBy>
  <cp:revision>45</cp:revision>
  <dcterms:created xsi:type="dcterms:W3CDTF">2020-05-25T08:37:09Z</dcterms:created>
  <dcterms:modified xsi:type="dcterms:W3CDTF">2021-06-04T19:30:54Z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